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72" r:id="rId3"/>
    <p:sldId id="258" r:id="rId4"/>
    <p:sldId id="273" r:id="rId5"/>
    <p:sldId id="259" r:id="rId6"/>
    <p:sldId id="260" r:id="rId7"/>
    <p:sldId id="263" r:id="rId8"/>
    <p:sldId id="264" r:id="rId9"/>
    <p:sldId id="270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063"/>
    <a:srgbClr val="D6EBEA"/>
    <a:srgbClr val="6D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245"/>
  </p:normalViewPr>
  <p:slideViewPr>
    <p:cSldViewPr snapToGrid="0">
      <p:cViewPr varScale="1">
        <p:scale>
          <a:sx n="157" d="100"/>
          <a:sy n="157" d="100"/>
        </p:scale>
        <p:origin x="8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4fad2ae0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4fad2ae0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4fad2ae09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4fad2ae09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4fad2ae0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4fad2ae0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4fad2ae0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04fad2ae0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4fad2ae0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4fad2ae09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57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4fad2a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4fad2a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4fad2ae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4fad2ae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18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4fad2ae0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4fad2ae0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4fad2ae0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4fad2ae0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4fad2ae0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4fad2ae0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4fad2ae0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04fad2ae0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04fad2ae09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04fad2ae09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572600" y="2775205"/>
            <a:ext cx="5998800" cy="76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Comment appliquer un cadre PSSM à votre photo de profil ?  </a:t>
            </a:r>
            <a:endParaRPr sz="24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F2E7524C-7F84-45F3-0A75-10B418CBE2A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898648" y="774192"/>
            <a:ext cx="3037158" cy="1594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411000" y="369238"/>
            <a:ext cx="239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Filtre 1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9DFA3AB-2E9A-830C-DED2-2EFCC6318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1676400"/>
            <a:ext cx="1803400" cy="1790700"/>
          </a:xfrm>
          <a:prstGeom prst="rect">
            <a:avLst/>
          </a:prstGeom>
        </p:spPr>
      </p:pic>
      <p:pic>
        <p:nvPicPr>
          <p:cNvPr id="3" name="Google Shape;64;p14">
            <a:extLst>
              <a:ext uri="{FF2B5EF4-FFF2-40B4-BE49-F238E27FC236}">
                <a16:creationId xmlns:a16="http://schemas.microsoft.com/office/drawing/2014/main" id="{D8F01026-A149-B43F-EB42-DE873690D5D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411000" y="369238"/>
            <a:ext cx="239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Filtre 2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670AE3-76CE-74DE-1FE7-A1FB94E8B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0" y="1676400"/>
            <a:ext cx="1803400" cy="1790700"/>
          </a:xfrm>
          <a:prstGeom prst="rect">
            <a:avLst/>
          </a:prstGeom>
        </p:spPr>
      </p:pic>
      <p:pic>
        <p:nvPicPr>
          <p:cNvPr id="4" name="Google Shape;64;p14">
            <a:extLst>
              <a:ext uri="{FF2B5EF4-FFF2-40B4-BE49-F238E27FC236}">
                <a16:creationId xmlns:a16="http://schemas.microsoft.com/office/drawing/2014/main" id="{454D3CE7-DE6A-6C1C-B7BB-B28C61EFE6C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411000" y="369238"/>
            <a:ext cx="239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Filtre 3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18EBE1-A6D7-F0F8-BF70-712CBBE0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1676400"/>
            <a:ext cx="1790700" cy="1790700"/>
          </a:xfrm>
          <a:prstGeom prst="rect">
            <a:avLst/>
          </a:prstGeom>
        </p:spPr>
      </p:pic>
      <p:pic>
        <p:nvPicPr>
          <p:cNvPr id="3" name="Google Shape;64;p14">
            <a:extLst>
              <a:ext uri="{FF2B5EF4-FFF2-40B4-BE49-F238E27FC236}">
                <a16:creationId xmlns:a16="http://schemas.microsoft.com/office/drawing/2014/main" id="{66118F50-FE9F-0DCD-E7C2-D9C9A2623DE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572600" y="2380404"/>
            <a:ext cx="5998800" cy="38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 filtres possibles</a:t>
            </a:r>
            <a:endParaRPr sz="2400" i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64;p14">
            <a:extLst>
              <a:ext uri="{FF2B5EF4-FFF2-40B4-BE49-F238E27FC236}">
                <a16:creationId xmlns:a16="http://schemas.microsoft.com/office/drawing/2014/main" id="{23320EE2-14F5-3D76-48F7-D9C90DD1224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34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BB4876-577A-28B6-90C8-F9EB8C6C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4182" y="1334905"/>
            <a:ext cx="3422822" cy="3422822"/>
          </a:xfrm>
          <a:prstGeom prst="rect">
            <a:avLst/>
          </a:prstGeom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t="16666" b="16666"/>
          <a:stretch/>
        </p:blipFill>
        <p:spPr>
          <a:xfrm>
            <a:off x="1543983" y="1963200"/>
            <a:ext cx="2154439" cy="2154439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Google Shape;83;p16">
            <a:extLst>
              <a:ext uri="{FF2B5EF4-FFF2-40B4-BE49-F238E27FC236}">
                <a16:creationId xmlns:a16="http://schemas.microsoft.com/office/drawing/2014/main" id="{F04DEC9A-F8C0-A17D-BC79-2FF7A16B173F}"/>
              </a:ext>
            </a:extLst>
          </p:cNvPr>
          <p:cNvSpPr txBox="1"/>
          <p:nvPr/>
        </p:nvSpPr>
        <p:spPr>
          <a:xfrm>
            <a:off x="951606" y="520200"/>
            <a:ext cx="33334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Formateur accrédité PSSM FRANCE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Google Shape;64;p14">
            <a:extLst>
              <a:ext uri="{FF2B5EF4-FFF2-40B4-BE49-F238E27FC236}">
                <a16:creationId xmlns:a16="http://schemas.microsoft.com/office/drawing/2014/main" id="{90E3FB0C-D03B-BBE3-C7B2-5424E36F980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44ED5B1-6087-E577-E02E-23762B8FCE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21449" y="1333791"/>
            <a:ext cx="3422822" cy="3398717"/>
          </a:xfrm>
          <a:prstGeom prst="rect">
            <a:avLst/>
          </a:prstGeom>
        </p:spPr>
      </p:pic>
      <p:sp>
        <p:nvSpPr>
          <p:cNvPr id="14" name="Google Shape;83;p16">
            <a:extLst>
              <a:ext uri="{FF2B5EF4-FFF2-40B4-BE49-F238E27FC236}">
                <a16:creationId xmlns:a16="http://schemas.microsoft.com/office/drawing/2014/main" id="{7F6F69B7-F28B-3CC0-4326-ADEB84248097}"/>
              </a:ext>
            </a:extLst>
          </p:cNvPr>
          <p:cNvSpPr txBox="1"/>
          <p:nvPr/>
        </p:nvSpPr>
        <p:spPr>
          <a:xfrm>
            <a:off x="4828734" y="520200"/>
            <a:ext cx="333343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Formatrice accréditée PSSM FRANCE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71;p15">
            <a:extLst>
              <a:ext uri="{FF2B5EF4-FFF2-40B4-BE49-F238E27FC236}">
                <a16:creationId xmlns:a16="http://schemas.microsoft.com/office/drawing/2014/main" id="{4876B54D-AD9E-63CE-2857-09C993D86FD6}"/>
              </a:ext>
            </a:extLst>
          </p:cNvPr>
          <p:cNvPicPr preferRelativeResize="0"/>
          <p:nvPr/>
        </p:nvPicPr>
        <p:blipFill>
          <a:blip r:embed="rId7"/>
          <a:srcRect t="16667" b="16667"/>
          <a:stretch/>
        </p:blipFill>
        <p:spPr>
          <a:xfrm>
            <a:off x="5428868" y="1948661"/>
            <a:ext cx="2168978" cy="216897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4;p14">
            <a:extLst>
              <a:ext uri="{FF2B5EF4-FFF2-40B4-BE49-F238E27FC236}">
                <a16:creationId xmlns:a16="http://schemas.microsoft.com/office/drawing/2014/main" id="{65A0C3CE-1C51-F6A9-67CB-F32EA3DA3A9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1C02922-7F90-1821-3507-1FC82E03D5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23736" y="1371233"/>
            <a:ext cx="3422822" cy="3398717"/>
          </a:xfrm>
          <a:prstGeom prst="rect">
            <a:avLst/>
          </a:prstGeom>
        </p:spPr>
      </p:pic>
      <p:pic>
        <p:nvPicPr>
          <p:cNvPr id="3" name="Google Shape;71;p15">
            <a:extLst>
              <a:ext uri="{FF2B5EF4-FFF2-40B4-BE49-F238E27FC236}">
                <a16:creationId xmlns:a16="http://schemas.microsoft.com/office/drawing/2014/main" id="{B7A3EBF5-C8EB-D1CE-4EC5-063CD22467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666" b="16666"/>
          <a:stretch/>
        </p:blipFill>
        <p:spPr>
          <a:xfrm>
            <a:off x="3487511" y="1985064"/>
            <a:ext cx="2168978" cy="21689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Google Shape;83;p16">
            <a:extLst>
              <a:ext uri="{FF2B5EF4-FFF2-40B4-BE49-F238E27FC236}">
                <a16:creationId xmlns:a16="http://schemas.microsoft.com/office/drawing/2014/main" id="{2CA5833B-F537-3116-2E5F-7EC857C94F14}"/>
              </a:ext>
            </a:extLst>
          </p:cNvPr>
          <p:cNvSpPr txBox="1"/>
          <p:nvPr/>
        </p:nvSpPr>
        <p:spPr>
          <a:xfrm>
            <a:off x="2802470" y="544476"/>
            <a:ext cx="35390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Je suis secouriste en santé mentale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5126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560925" y="520200"/>
            <a:ext cx="239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1/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Sélectionner la photo “test” ci-dessous :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022828" y="520200"/>
            <a:ext cx="435462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2/ 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Faire un clique droit sur l’image, puis “</a:t>
            </a:r>
            <a:r>
              <a:rPr lang="fr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changer d’image” 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-&gt; puis “</a:t>
            </a:r>
            <a:r>
              <a:rPr lang="fr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à partir d’un fichier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 :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C268C0-68A6-70C4-0526-2C395D9E6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27" y="1741610"/>
            <a:ext cx="4912601" cy="22588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1C92BDE-0793-4F36-802E-B5FA510C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8125" y="1135800"/>
            <a:ext cx="3422822" cy="3398717"/>
          </a:xfrm>
          <a:prstGeom prst="rect">
            <a:avLst/>
          </a:prstGeom>
        </p:spPr>
      </p:pic>
      <p:pic>
        <p:nvPicPr>
          <p:cNvPr id="4" name="Google Shape;71;p15">
            <a:extLst>
              <a:ext uri="{FF2B5EF4-FFF2-40B4-BE49-F238E27FC236}">
                <a16:creationId xmlns:a16="http://schemas.microsoft.com/office/drawing/2014/main" id="{B5F19714-09D1-36A4-E6C6-06D14966A8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6666" b="16666"/>
          <a:stretch/>
        </p:blipFill>
        <p:spPr>
          <a:xfrm>
            <a:off x="832182" y="1732183"/>
            <a:ext cx="2168978" cy="21689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Google Shape;64;p14">
            <a:extLst>
              <a:ext uri="{FF2B5EF4-FFF2-40B4-BE49-F238E27FC236}">
                <a16:creationId xmlns:a16="http://schemas.microsoft.com/office/drawing/2014/main" id="{2CCC8E08-1EF2-BAA3-5AF3-4F2B4331D89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531774" y="484363"/>
            <a:ext cx="2905389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3/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Sélectionner la photo de votre choix depuis votre ordinateur :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4647181" y="518273"/>
            <a:ext cx="315787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4/ 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Cliquer sur “</a:t>
            </a:r>
            <a:r>
              <a:rPr lang="fr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insérer ». 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Votre photo apparaît dans le filtre.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21313A-2BA3-325F-8097-F8C70DF9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9" y="1588356"/>
            <a:ext cx="2236863" cy="30707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2265E3F-12B6-66CE-4B87-E24905B984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79775" y="1346957"/>
            <a:ext cx="3422822" cy="3398717"/>
          </a:xfrm>
          <a:prstGeom prst="rect">
            <a:avLst/>
          </a:prstGeom>
        </p:spPr>
      </p:pic>
      <p:pic>
        <p:nvPicPr>
          <p:cNvPr id="4" name="Google Shape;71;p15">
            <a:extLst>
              <a:ext uri="{FF2B5EF4-FFF2-40B4-BE49-F238E27FC236}">
                <a16:creationId xmlns:a16="http://schemas.microsoft.com/office/drawing/2014/main" id="{910148A8-D592-6263-98E8-A406EED8459F}"/>
              </a:ext>
            </a:extLst>
          </p:cNvPr>
          <p:cNvPicPr preferRelativeResize="0"/>
          <p:nvPr/>
        </p:nvPicPr>
        <p:blipFill>
          <a:blip r:embed="rId5"/>
          <a:srcRect t="16667" b="16667"/>
          <a:stretch/>
        </p:blipFill>
        <p:spPr>
          <a:xfrm>
            <a:off x="5543550" y="1960788"/>
            <a:ext cx="2168978" cy="21689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Google Shape;64;p14">
            <a:extLst>
              <a:ext uri="{FF2B5EF4-FFF2-40B4-BE49-F238E27FC236}">
                <a16:creationId xmlns:a16="http://schemas.microsoft.com/office/drawing/2014/main" id="{20EDC029-61CD-9F3C-EAD3-C0467EE71C1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458825" y="452513"/>
            <a:ext cx="3349676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5/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Sélectionner la photo, maintenir appuyée la touche « </a:t>
            </a:r>
            <a:r>
              <a:rPr lang="fr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contrôle 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de votre clavier.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58825" y="1806645"/>
            <a:ext cx="3051818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6/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Faire clique droit, puis cliquer sur “</a:t>
            </a:r>
            <a:r>
              <a:rPr lang="fr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grouper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38D497-3695-0A4D-7F50-79941660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921" y="1002187"/>
            <a:ext cx="4235535" cy="3139125"/>
          </a:xfrm>
          <a:prstGeom prst="rect">
            <a:avLst/>
          </a:prstGeom>
        </p:spPr>
      </p:pic>
      <p:pic>
        <p:nvPicPr>
          <p:cNvPr id="3" name="Google Shape;64;p14">
            <a:extLst>
              <a:ext uri="{FF2B5EF4-FFF2-40B4-BE49-F238E27FC236}">
                <a16:creationId xmlns:a16="http://schemas.microsoft.com/office/drawing/2014/main" id="{39FBED81-3AD2-AC21-D181-445EBD97A2F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600400" y="576413"/>
            <a:ext cx="239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7/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Les deux visuels sont groupés.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255300" y="576425"/>
            <a:ext cx="416248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10/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Faire clique droit, cliquer sur “</a:t>
            </a:r>
            <a:r>
              <a:rPr lang="fr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enregistrer en tant  qu’image</a:t>
            </a:r>
            <a:r>
              <a:rPr lang="fr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”. Vous pouvez enregistrer l’image dans votre ordinateur.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678BAE3-A2FB-59A3-7561-77E523FA9BA3}"/>
              </a:ext>
            </a:extLst>
          </p:cNvPr>
          <p:cNvGrpSpPr/>
          <p:nvPr/>
        </p:nvGrpSpPr>
        <p:grpSpPr>
          <a:xfrm>
            <a:off x="318407" y="1334075"/>
            <a:ext cx="3422822" cy="3398717"/>
            <a:chOff x="4879775" y="1346957"/>
            <a:chExt cx="3422822" cy="339871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CF609DF-B5AF-D969-7F8A-3BD079B1C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4879775" y="1346957"/>
              <a:ext cx="3422822" cy="3398717"/>
            </a:xfrm>
            <a:prstGeom prst="rect">
              <a:avLst/>
            </a:prstGeom>
          </p:spPr>
        </p:pic>
        <p:pic>
          <p:nvPicPr>
            <p:cNvPr id="7" name="Google Shape;71;p15">
              <a:extLst>
                <a:ext uri="{FF2B5EF4-FFF2-40B4-BE49-F238E27FC236}">
                  <a16:creationId xmlns:a16="http://schemas.microsoft.com/office/drawing/2014/main" id="{E959597E-AD17-A63E-9414-2CE395E0F6A0}"/>
                </a:ext>
              </a:extLst>
            </p:cNvPr>
            <p:cNvPicPr preferRelativeResize="0"/>
            <p:nvPr/>
          </p:nvPicPr>
          <p:blipFill>
            <a:blip r:embed="rId4"/>
            <a:srcRect t="16667" b="16667"/>
            <a:stretch/>
          </p:blipFill>
          <p:spPr>
            <a:xfrm>
              <a:off x="5543550" y="1960788"/>
              <a:ext cx="2168978" cy="2168978"/>
            </a:xfrm>
            <a:prstGeom prst="ellipse">
              <a:avLst/>
            </a:prstGeom>
            <a:noFill/>
            <a:ln>
              <a:noFill/>
            </a:ln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83214CA-359E-22BC-9A9B-86CFBCA6F3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211" b="9246"/>
          <a:stretch/>
        </p:blipFill>
        <p:spPr>
          <a:xfrm>
            <a:off x="4255300" y="1733108"/>
            <a:ext cx="4495874" cy="2636874"/>
          </a:xfrm>
          <a:prstGeom prst="rect">
            <a:avLst/>
          </a:prstGeom>
        </p:spPr>
      </p:pic>
      <p:pic>
        <p:nvPicPr>
          <p:cNvPr id="3" name="Google Shape;64;p14">
            <a:extLst>
              <a:ext uri="{FF2B5EF4-FFF2-40B4-BE49-F238E27FC236}">
                <a16:creationId xmlns:a16="http://schemas.microsoft.com/office/drawing/2014/main" id="{7BCE573A-F8E2-C135-F235-F7BD5106EE9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/>
        </p:nvSpPr>
        <p:spPr>
          <a:xfrm>
            <a:off x="2651250" y="2156267"/>
            <a:ext cx="38415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Il ne vous reste plus qu’à </a:t>
            </a:r>
            <a:endParaRPr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changer votre photo de profil en la récupérant depuis votre ordinateur !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oogle Shape;64;p14">
            <a:extLst>
              <a:ext uri="{FF2B5EF4-FFF2-40B4-BE49-F238E27FC236}">
                <a16:creationId xmlns:a16="http://schemas.microsoft.com/office/drawing/2014/main" id="{CDB17084-1A4A-B831-9919-AF09B60489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8270" t="16032" r="65719" b="31897"/>
          <a:stretch/>
        </p:blipFill>
        <p:spPr>
          <a:xfrm>
            <a:off x="8538716" y="4531613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170</Words>
  <Application>Microsoft Macintosh PowerPoint</Application>
  <PresentationFormat>Affichage à l'écran (16:9)</PresentationFormat>
  <Paragraphs>18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Montserrat</vt:lpstr>
      <vt:lpstr>Arial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Stéphanie ROCHEDIX - PSSM France</cp:lastModifiedBy>
  <cp:revision>10</cp:revision>
  <dcterms:modified xsi:type="dcterms:W3CDTF">2023-05-09T12:45:20Z</dcterms:modified>
</cp:coreProperties>
</file>